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14/01/38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10/15/2016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11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77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61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54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956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087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474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3 </a:t>
            </a:r>
            <a:r>
              <a:rPr lang="en-US" i="1" dirty="0" smtClean="0"/>
              <a:t>(part 3): </a:t>
            </a:r>
            <a:r>
              <a:rPr lang="en-US" dirty="0" smtClean="0"/>
              <a:t>Freedom of Speech 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b="1" dirty="0" smtClean="0">
                <a:solidFill>
                  <a:srgbClr val="2E87C5"/>
                </a:solidFill>
              </a:rPr>
              <a:t>Regulations </a:t>
            </a:r>
            <a:r>
              <a:rPr lang="en-AU" sz="4000" b="1" dirty="0">
                <a:solidFill>
                  <a:srgbClr val="2E87C5"/>
                </a:solidFill>
              </a:rPr>
              <a:t>In Cyberspace </a:t>
            </a:r>
            <a:endParaRPr lang="en-US" sz="4000" b="1" dirty="0">
              <a:solidFill>
                <a:srgbClr val="2E87C5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90481"/>
            <a:ext cx="8026400" cy="4530725"/>
          </a:xfrm>
        </p:spPr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2E87C5"/>
                </a:solidFill>
              </a:rPr>
              <a:t>Political </a:t>
            </a:r>
            <a:r>
              <a:rPr lang="en-AU" b="1" dirty="0" smtClean="0">
                <a:solidFill>
                  <a:srgbClr val="2E87C5"/>
                </a:solidFill>
              </a:rPr>
              <a:t>Campaign:</a:t>
            </a:r>
          </a:p>
          <a:p>
            <a:r>
              <a:rPr lang="en-AU" sz="2800" dirty="0" smtClean="0"/>
              <a:t>Started </a:t>
            </a:r>
            <a:r>
              <a:rPr lang="en-AU" sz="2800" dirty="0"/>
              <a:t>at 2004 by Democratic senator Howard Dean in his campaign.</a:t>
            </a:r>
          </a:p>
          <a:p>
            <a:r>
              <a:rPr lang="en-AU" sz="2800" dirty="0"/>
              <a:t>Since that official blogs and websites became standards tools.</a:t>
            </a:r>
          </a:p>
          <a:p>
            <a:r>
              <a:rPr lang="en-AU" sz="2800" dirty="0"/>
              <a:t>Hilary Clinton announced her candidacy on her official website.</a:t>
            </a:r>
          </a:p>
          <a:p>
            <a:endParaRPr lang="en-US" sz="2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1" y="1738080"/>
            <a:ext cx="3147484" cy="298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213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2E87C5"/>
                </a:solidFill>
              </a:rPr>
              <a:t>Regulations In </a:t>
            </a:r>
            <a:r>
              <a:rPr lang="en-AU" b="1" dirty="0" smtClean="0">
                <a:solidFill>
                  <a:srgbClr val="2E87C5"/>
                </a:solidFill>
              </a:rPr>
              <a:t>Cyberspace (</a:t>
            </a:r>
            <a:r>
              <a:rPr lang="en-AU" b="1" dirty="0" err="1" smtClean="0">
                <a:solidFill>
                  <a:srgbClr val="2E87C5"/>
                </a:solidFill>
              </a:rPr>
              <a:t>ctd</a:t>
            </a:r>
            <a:r>
              <a:rPr lang="en-AU" b="1" dirty="0" smtClean="0">
                <a:solidFill>
                  <a:srgbClr val="2E87C5"/>
                </a:solidFill>
              </a:rPr>
              <a:t>.)</a:t>
            </a:r>
            <a:endParaRPr lang="ar-SA" b="1" dirty="0">
              <a:solidFill>
                <a:srgbClr val="2E87C5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The political campaign laws were intended to reduce the influence on campaigns by large corporation, other large organizations and wealthy individuals.</a:t>
            </a:r>
          </a:p>
          <a:p>
            <a:r>
              <a:rPr lang="en-AU" dirty="0"/>
              <a:t>“Hard money” and “Soft money”!</a:t>
            </a:r>
          </a:p>
          <a:p>
            <a:r>
              <a:rPr lang="en-AU" dirty="0"/>
              <a:t>FEC the Federal Election Laws.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24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2E87C5"/>
                </a:solidFill>
              </a:rPr>
              <a:t>Anonymity 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dirty="0"/>
              <a:t>Writing under pseudonyms.</a:t>
            </a:r>
          </a:p>
          <a:p>
            <a:pPr>
              <a:lnSpc>
                <a:spcPct val="90000"/>
              </a:lnSpc>
            </a:pPr>
            <a:r>
              <a:rPr lang="en-AU" dirty="0"/>
              <a:t>Constitutions authors 1787 and 1788</a:t>
            </a:r>
          </a:p>
          <a:p>
            <a:pPr>
              <a:lnSpc>
                <a:spcPct val="90000"/>
              </a:lnSpc>
            </a:pPr>
            <a:r>
              <a:rPr lang="en-AU" dirty="0"/>
              <a:t>19</a:t>
            </a:r>
            <a:r>
              <a:rPr lang="en-AU" baseline="30000" dirty="0"/>
              <a:t>th</a:t>
            </a:r>
            <a:r>
              <a:rPr lang="en-AU" dirty="0"/>
              <a:t> century women writing were impropriate!</a:t>
            </a:r>
          </a:p>
          <a:p>
            <a:pPr>
              <a:lnSpc>
                <a:spcPct val="90000"/>
              </a:lnSpc>
            </a:pPr>
            <a:r>
              <a:rPr lang="en-AU" dirty="0"/>
              <a:t>Human rights activists.</a:t>
            </a:r>
          </a:p>
          <a:p>
            <a:pPr>
              <a:lnSpc>
                <a:spcPct val="90000"/>
              </a:lnSpc>
            </a:pPr>
            <a:r>
              <a:rPr lang="en-AU" dirty="0"/>
              <a:t>Today on the internet people talk about personal problems, health, gambling habits, teenage issues</a:t>
            </a:r>
          </a:p>
          <a:p>
            <a:pPr>
              <a:lnSpc>
                <a:spcPct val="90000"/>
              </a:lnSpc>
            </a:pPr>
            <a:r>
              <a:rPr lang="en-AU" dirty="0"/>
              <a:t>Handles, aliases, or screen names.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27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2E87C5"/>
                </a:solidFill>
              </a:rPr>
              <a:t>Anonymity 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Sending anonymous email using remailer services</a:t>
            </a:r>
          </a:p>
          <a:p>
            <a:r>
              <a:rPr lang="en-AU" dirty="0"/>
              <a:t>Started by Johan </a:t>
            </a:r>
            <a:r>
              <a:rPr lang="en-AU" dirty="0" err="1"/>
              <a:t>Helsingius</a:t>
            </a:r>
            <a:r>
              <a:rPr lang="en-AU" dirty="0"/>
              <a:t> 1993 and closes at 1996.</a:t>
            </a:r>
          </a:p>
          <a:p>
            <a:r>
              <a:rPr lang="en-AU" dirty="0"/>
              <a:t>Anonymizer.com .. Blocked!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17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86972" y="249011"/>
            <a:ext cx="10515600" cy="1325563"/>
          </a:xfrm>
        </p:spPr>
        <p:txBody>
          <a:bodyPr/>
          <a:lstStyle/>
          <a:p>
            <a:r>
              <a:rPr lang="en-AU" sz="4000" b="1" dirty="0">
                <a:solidFill>
                  <a:srgbClr val="2E87C5"/>
                </a:solidFill>
              </a:rPr>
              <a:t>Protecting Access and Innovation;</a:t>
            </a:r>
            <a:br>
              <a:rPr lang="en-AU" sz="4000" b="1" dirty="0">
                <a:solidFill>
                  <a:srgbClr val="2E87C5"/>
                </a:solidFill>
              </a:rPr>
            </a:br>
            <a:r>
              <a:rPr lang="en-AU" sz="3600" b="1" i="1" dirty="0">
                <a:solidFill>
                  <a:srgbClr val="2E87C5"/>
                </a:solidFill>
              </a:rPr>
              <a:t>Net Neutrality or Deregulation</a:t>
            </a:r>
            <a:endParaRPr lang="en-US" sz="3600" b="1" i="1" dirty="0">
              <a:solidFill>
                <a:srgbClr val="2E87C5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Plus censorship, business sometimes use government regulations to delay or prevent competitions 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2829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32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2E87C5"/>
                </a:solidFill>
              </a:rPr>
              <a:t>Net Neutrality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1"/>
            <a:ext cx="6502400" cy="4530725"/>
          </a:xfrm>
        </p:spPr>
        <p:txBody>
          <a:bodyPr/>
          <a:lstStyle/>
          <a:p>
            <a:r>
              <a:rPr lang="en-AU" sz="2800" dirty="0"/>
              <a:t>Net neutrality refers to a variety of proposals for restrictions on how telephone companies interact with their broadband customers and how they set charges.</a:t>
            </a:r>
          </a:p>
          <a:p>
            <a:r>
              <a:rPr lang="en-AU" sz="2800" dirty="0"/>
              <a:t>1990s Open access requirements.</a:t>
            </a:r>
            <a:endParaRPr lang="en-US" sz="28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1295401"/>
            <a:ext cx="4438651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503645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222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2E87C5"/>
                </a:solidFill>
              </a:rPr>
              <a:t>Net Neutrality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Net Neutrality or De-regulation?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FCC eliminated line-sharing requirements (2003-2005)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Should companies be permitted to exclude or give special treatment to content transmitted based on the content itself or on the company that provides it?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Should companies be permitted to provide different levels of speed at different prices?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93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(cont…)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Net Neutrality or De-regulation? (cont.)</a:t>
            </a:r>
          </a:p>
          <a:p>
            <a:r>
              <a:rPr lang="en-US" dirty="0"/>
              <a:t>Net Neutrality</a:t>
            </a:r>
          </a:p>
          <a:p>
            <a:pPr lvl="1"/>
            <a:r>
              <a:rPr lang="en-US" dirty="0"/>
              <a:t>Argue for equal treatment of all customers</a:t>
            </a:r>
          </a:p>
          <a:p>
            <a:r>
              <a:rPr lang="en-US" dirty="0"/>
              <a:t>De-regulation</a:t>
            </a:r>
          </a:p>
          <a:p>
            <a:pPr lvl="1"/>
            <a:r>
              <a:rPr lang="en-US" dirty="0"/>
              <a:t>Flexibility and market incentives will benefit customers</a:t>
            </a:r>
          </a:p>
        </p:txBody>
      </p:sp>
    </p:spTree>
    <p:extLst>
      <p:ext uri="{BB962C8B-B14F-4D97-AF65-F5344CB8AC3E}">
        <p14:creationId xmlns:p14="http://schemas.microsoft.com/office/powerpoint/2010/main" val="1036093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1671</TotalTime>
  <Words>317</Words>
  <Application>Microsoft Office PowerPoint</Application>
  <PresentationFormat>مخصص</PresentationFormat>
  <Paragraphs>50</Paragraphs>
  <Slides>9</Slides>
  <Notes>9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Office Theme</vt:lpstr>
      <vt:lpstr>Social, Legal, and Ethical Issues for Computing Technology</vt:lpstr>
      <vt:lpstr>Regulations In Cyberspace </vt:lpstr>
      <vt:lpstr>Regulations In Cyberspace (ctd.)</vt:lpstr>
      <vt:lpstr>Anonymity </vt:lpstr>
      <vt:lpstr>Anonymity </vt:lpstr>
      <vt:lpstr>Protecting Access and Innovation; Net Neutrality or Deregulation</vt:lpstr>
      <vt:lpstr>Net Neutrality</vt:lpstr>
      <vt:lpstr>Net Neutrality</vt:lpstr>
      <vt:lpstr>(cont…)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66</cp:revision>
  <cp:lastPrinted>2016-09-04T09:18:21Z</cp:lastPrinted>
  <dcterms:created xsi:type="dcterms:W3CDTF">2016-01-26T18:40:35Z</dcterms:created>
  <dcterms:modified xsi:type="dcterms:W3CDTF">2016-10-15T16:31:45Z</dcterms:modified>
</cp:coreProperties>
</file>